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9"/>
  </p:notesMasterIdLst>
  <p:sldIdLst>
    <p:sldId id="574" r:id="rId2"/>
    <p:sldId id="471" r:id="rId3"/>
    <p:sldId id="575" r:id="rId4"/>
    <p:sldId id="576" r:id="rId5"/>
    <p:sldId id="577" r:id="rId6"/>
    <p:sldId id="468" r:id="rId7"/>
    <p:sldId id="501" r:id="rId8"/>
    <p:sldId id="470" r:id="rId9"/>
    <p:sldId id="472" r:id="rId10"/>
    <p:sldId id="473" r:id="rId11"/>
    <p:sldId id="474" r:id="rId12"/>
    <p:sldId id="475" r:id="rId13"/>
    <p:sldId id="476" r:id="rId14"/>
    <p:sldId id="479" r:id="rId15"/>
    <p:sldId id="477" r:id="rId16"/>
    <p:sldId id="480" r:id="rId17"/>
    <p:sldId id="4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" initials="S" lastIdx="1" clrIdx="0">
    <p:extLst>
      <p:ext uri="{19B8F6BF-5375-455C-9EA6-DF929625EA0E}">
        <p15:presenceInfo xmlns:p15="http://schemas.microsoft.com/office/powerpoint/2012/main" userId="Steph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E0F3"/>
    <a:srgbClr val="08A4A8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6" autoAdjust="0"/>
    <p:restoredTop sz="91677" autoAdjust="0"/>
  </p:normalViewPr>
  <p:slideViewPr>
    <p:cSldViewPr snapToGrid="0">
      <p:cViewPr varScale="1">
        <p:scale>
          <a:sx n="107" d="100"/>
          <a:sy n="107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2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7AB96-EA4E-45D9-BE0D-31444D58337D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C8F7-FF71-4F25-A9C3-008D9FDA0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3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8B95-4CF9-43A6-9066-8C025B146548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5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American History and Politics</a:t>
            </a:r>
            <a:br>
              <a:rPr lang="en-US" dirty="0" smtClean="0"/>
            </a:br>
            <a:r>
              <a:rPr lang="en-US" dirty="0" smtClean="0"/>
              <a:t>Session 1: Pre Columbian America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First Americans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Native American cultures 1493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W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58B95-4CF9-43A6-9066-8C025B146548}" type="datetimeFigureOut">
              <a:rPr lang="en-GB" smtClean="0"/>
              <a:t>07/04/2025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E05A49-B8B3-424D-8B37-637C0C26C03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455" y="3403169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Welcome to US History Talks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13" y="104157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Origins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682" y="1084728"/>
            <a:ext cx="11080375" cy="5056095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Patrick and Bridget Kennedy emigration from Ireland 1849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Refugees from potato famine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Settle in Boston….Cooper/ barrel makers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Patrick dies from cholera….Bridget buys stationary store…grocery….liquor store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PJ Kennedy (1858-1929)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Only surviving son …to work at 14..at shop and stevedore…working on docks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Uses savings to buy liquor store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Expands to importing whisky…prosperous middle class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Enters local politics…state representative and Senator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Marries Mary ….5 children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92306" y="6239434"/>
            <a:ext cx="1046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will Joseph Kennedy , PJ’s oldest son who will create the Kennedy wealth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938" y="122086"/>
            <a:ext cx="8911687" cy="819208"/>
          </a:xfrm>
        </p:spPr>
        <p:txBody>
          <a:bodyPr/>
          <a:lstStyle/>
          <a:p>
            <a:pPr algn="ctr"/>
            <a:r>
              <a:rPr lang="en-GB" dirty="0" smtClean="0"/>
              <a:t>Joe Kennedy(1888-1969)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27771" y="758951"/>
            <a:ext cx="3185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Joe Kennedy 1928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1644" y="769172"/>
            <a:ext cx="554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Private Catholic School/ Harvard …to business.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01968" y="1238384"/>
            <a:ext cx="5590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Bank examiner…PJ major stock holder</a:t>
            </a:r>
          </a:p>
          <a:p>
            <a:r>
              <a:rPr lang="en-GB" dirty="0" smtClean="0"/>
              <a:t>youngest bank.. ….Bank President 1917 (age 29)</a:t>
            </a:r>
          </a:p>
          <a:p>
            <a:r>
              <a:rPr lang="en-GB" dirty="0" smtClean="0"/>
              <a:t>…invest in steel/ port…WW1 profiteer</a:t>
            </a:r>
          </a:p>
          <a:p>
            <a:r>
              <a:rPr lang="en-GB" dirty="0" smtClean="0"/>
              <a:t>…Democrat party member/ donations FDR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8389" y="2606040"/>
            <a:ext cx="440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Real estate, stock investor</a:t>
            </a:r>
          </a:p>
          <a:p>
            <a:r>
              <a:rPr lang="en-GB" dirty="0" smtClean="0"/>
              <a:t>….”stock washer”..insider training</a:t>
            </a:r>
          </a:p>
          <a:p>
            <a:r>
              <a:rPr lang="en-GB" dirty="0" smtClean="0"/>
              <a:t>..shorts investments prior to 1929 crash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0" y="1261872"/>
            <a:ext cx="6457143" cy="57389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38544" y="3721608"/>
            <a:ext cx="561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Hollywood 1930’s……buys studios </a:t>
            </a:r>
          </a:p>
          <a:p>
            <a:r>
              <a:rPr lang="en-GB" dirty="0" smtClean="0"/>
              <a:t>..frames Pantage Owner to buy stock</a:t>
            </a:r>
          </a:p>
          <a:p>
            <a:r>
              <a:rPr lang="en-GB" dirty="0" smtClean="0"/>
              <a:t>…donates to FDR Democratic Party</a:t>
            </a:r>
          </a:p>
          <a:p>
            <a:r>
              <a:rPr lang="en-GB" dirty="0" smtClean="0"/>
              <a:t>Worth £2Bn..(2024)…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38544" y="5056632"/>
            <a:ext cx="5463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FDR Appoints to SEC (“fox guarding chickens”</a:t>
            </a:r>
          </a:p>
          <a:p>
            <a:r>
              <a:rPr lang="en-GB" dirty="0" smtClean="0"/>
              <a:t>…Appointed ambassador to UK 1938</a:t>
            </a:r>
          </a:p>
          <a:p>
            <a:r>
              <a:rPr lang="en-GB" dirty="0" smtClean="0"/>
              <a:t>….Isolationist….Britain defeated…Hitler contact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5704" y="6080760"/>
            <a:ext cx="533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FDR fires Joe…acting vs interest of USA</a:t>
            </a:r>
          </a:p>
          <a:p>
            <a:r>
              <a:rPr lang="en-GB" dirty="0" smtClean="0"/>
              <a:t>….dedicates life to getting son to White 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7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rtrait Of The Kennedy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941294"/>
            <a:ext cx="8937812" cy="5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373" y="166910"/>
            <a:ext cx="8911687" cy="72920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Kennedy Family 1938….”American Royalty”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210136" y="851647"/>
            <a:ext cx="2605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Joe Marries 1</a:t>
            </a:r>
            <a:r>
              <a:rPr lang="en-GB" baseline="30000" dirty="0" smtClean="0"/>
              <a:t>st</a:t>
            </a:r>
            <a:r>
              <a:rPr lang="en-GB" dirty="0" smtClean="0"/>
              <a:t> cousin </a:t>
            </a:r>
          </a:p>
          <a:p>
            <a:r>
              <a:rPr lang="en-GB" dirty="0" smtClean="0"/>
              <a:t>Rose FitzGerald 1914</a:t>
            </a:r>
          </a:p>
          <a:p>
            <a:r>
              <a:rPr lang="en-GB" dirty="0" smtClean="0"/>
              <a:t>…devout Catholic</a:t>
            </a:r>
          </a:p>
          <a:p>
            <a:r>
              <a:rPr lang="en-GB" dirty="0" smtClean="0"/>
              <a:t>…9 children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203884" y="3316583"/>
            <a:ext cx="2433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Promiscuous lifestyle</a:t>
            </a:r>
          </a:p>
          <a:p>
            <a:r>
              <a:rPr lang="en-GB" dirty="0" smtClean="0"/>
              <a:t>…known to Rose</a:t>
            </a:r>
          </a:p>
          <a:p>
            <a:r>
              <a:rPr lang="en-GB" dirty="0" smtClean="0"/>
              <a:t>…and to children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90559" y="2546155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576215" y="1784514"/>
            <a:ext cx="715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Rose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54145" y="1496568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 JR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389630" y="4564828"/>
            <a:ext cx="2802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 joke for female </a:t>
            </a:r>
          </a:p>
          <a:p>
            <a:r>
              <a:rPr lang="en-GB" dirty="0" smtClean="0"/>
              <a:t>Visitors:“keep </a:t>
            </a:r>
          </a:p>
          <a:p>
            <a:r>
              <a:rPr lang="en-GB" dirty="0"/>
              <a:t>d</a:t>
            </a:r>
            <a:r>
              <a:rPr lang="en-GB" dirty="0" smtClean="0"/>
              <a:t>oors locked since</a:t>
            </a:r>
          </a:p>
          <a:p>
            <a:r>
              <a:rPr lang="en-GB" dirty="0" smtClean="0"/>
              <a:t>Grandpa likes to roam”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422086" y="6104607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Goal: get son in </a:t>
            </a:r>
          </a:p>
          <a:p>
            <a:r>
              <a:rPr lang="en-GB" dirty="0" smtClean="0"/>
              <a:t>White Hose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88824" y="2366682"/>
            <a:ext cx="2829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Ultra competitive family</a:t>
            </a:r>
          </a:p>
          <a:p>
            <a:r>
              <a:rPr lang="en-GB" dirty="0" smtClean="0"/>
              <a:t>….success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736" y="0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Joe Kennedy Jnr (1915-1944)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81954"/>
            <a:ext cx="6947647" cy="5495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3906" y="762000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Joe Kennedy Jnr 1944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93194" y="844042"/>
            <a:ext cx="4834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Oldest Son…Joe targets for President</a:t>
            </a:r>
          </a:p>
          <a:p>
            <a:r>
              <a:rPr lang="en-GB" dirty="0" smtClean="0"/>
              <a:t>….Private education…Harvard..athlete</a:t>
            </a:r>
          </a:p>
          <a:p>
            <a:r>
              <a:rPr lang="en-GB" dirty="0" smtClean="0"/>
              <a:t>..London School economics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97159" y="2222455"/>
            <a:ext cx="48173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Grand tour of Europe</a:t>
            </a:r>
          </a:p>
          <a:p>
            <a:r>
              <a:rPr lang="en-GB" dirty="0" smtClean="0"/>
              <a:t>….impressed with Nazi Germany</a:t>
            </a:r>
          </a:p>
          <a:p>
            <a:r>
              <a:rPr lang="en-GB" dirty="0"/>
              <a:t> </a:t>
            </a:r>
            <a:r>
              <a:rPr lang="en-GB" dirty="0" smtClean="0"/>
              <a:t>sterilisation of non perfect a “great thing </a:t>
            </a:r>
          </a:p>
          <a:p>
            <a:r>
              <a:rPr lang="en-GB" dirty="0" smtClean="0"/>
              <a:t>that </a:t>
            </a:r>
            <a:r>
              <a:rPr lang="en-GB" dirty="0"/>
              <a:t>"will do away with many of </a:t>
            </a:r>
            <a:r>
              <a:rPr lang="en-GB" dirty="0" smtClean="0"/>
              <a:t>the</a:t>
            </a:r>
          </a:p>
          <a:p>
            <a:r>
              <a:rPr lang="en-GB" dirty="0" smtClean="0"/>
              <a:t> </a:t>
            </a:r>
            <a:r>
              <a:rPr lang="en-GB" dirty="0"/>
              <a:t>disgusting specimens of men."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0729" y="4303058"/>
            <a:ext cx="4336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Joe Snr ensure Joe JR delegate 1940 </a:t>
            </a:r>
          </a:p>
          <a:p>
            <a:r>
              <a:rPr lang="en-GB" dirty="0" smtClean="0"/>
              <a:t>Democratic Convention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26939" y="5497675"/>
            <a:ext cx="4366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War Breaks out 1941….Joe Snr:military</a:t>
            </a:r>
          </a:p>
          <a:p>
            <a:r>
              <a:rPr lang="en-GB" dirty="0" smtClean="0"/>
              <a:t>Career needed for future in politics</a:t>
            </a:r>
          </a:p>
          <a:p>
            <a:r>
              <a:rPr lang="en-GB" dirty="0" smtClean="0"/>
              <a:t>…to UK 1943 Air force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ortrait Of The Kennedy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8" y="0"/>
            <a:ext cx="121292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0418" y="2124815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24332" y="1345244"/>
            <a:ext cx="715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Rose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423721" y="824215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 JR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769826" y="2456509"/>
            <a:ext cx="12811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Rosemary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1890" y="498604"/>
            <a:ext cx="8911687" cy="1280890"/>
          </a:xfrm>
        </p:spPr>
        <p:txBody>
          <a:bodyPr/>
          <a:lstStyle/>
          <a:p>
            <a:r>
              <a:rPr lang="en-GB" dirty="0" smtClean="0"/>
              <a:t>Rosemary Kennedy (1918-2005)</a:t>
            </a:r>
            <a:endParaRPr lang="en-GB" dirty="0"/>
          </a:p>
        </p:txBody>
      </p:sp>
      <p:pic>
        <p:nvPicPr>
          <p:cNvPr id="1026" name="Picture 2" descr="Large family gathering on a beach in front of a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9" y="1819835"/>
            <a:ext cx="8211671" cy="51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0447" y="145228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Rosemary aged 20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423019" y="1110537"/>
            <a:ext cx="2517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Development delays</a:t>
            </a:r>
          </a:p>
          <a:p>
            <a:r>
              <a:rPr lang="en-GB" dirty="0" smtClean="0"/>
              <a:t>…to special schools</a:t>
            </a:r>
          </a:p>
          <a:p>
            <a:r>
              <a:rPr lang="en-GB" dirty="0" smtClean="0"/>
              <a:t>…full time tutors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01318" y="4356847"/>
            <a:ext cx="389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Joe Snr </a:t>
            </a:r>
          </a:p>
          <a:p>
            <a:r>
              <a:rPr lang="en-GB" dirty="0" smtClean="0"/>
              <a:t>…“Increasingly difficult &amp; irritable</a:t>
            </a:r>
          </a:p>
          <a:p>
            <a:r>
              <a:rPr lang="en-GB" dirty="0" smtClean="0"/>
              <a:t>…arranges lobotomy 1942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1999" y="211567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Active life</a:t>
            </a:r>
          </a:p>
          <a:p>
            <a:r>
              <a:rPr lang="en-GB" dirty="0" smtClean="0"/>
              <a:t>…tea parties, ..theatre.</a:t>
            </a:r>
          </a:p>
          <a:p>
            <a:r>
              <a:rPr lang="en-GB" dirty="0" smtClean="0"/>
              <a:t>…limited reading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49944" y="3208550"/>
            <a:ext cx="2837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UK to stay with Joe Sr</a:t>
            </a:r>
          </a:p>
          <a:p>
            <a:r>
              <a:rPr lang="en-GB" dirty="0" smtClean="0"/>
              <a:t>….presented to King</a:t>
            </a:r>
          </a:p>
          <a:p>
            <a:r>
              <a:rPr lang="en-GB" dirty="0" smtClean="0"/>
              <a:t>..falls over/returns to US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09206" y="5549424"/>
            <a:ext cx="3882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Institutionalised.  </a:t>
            </a:r>
            <a:endParaRPr lang="en-GB" dirty="0"/>
          </a:p>
          <a:p>
            <a:r>
              <a:rPr lang="en-GB" dirty="0" smtClean="0"/>
              <a:t>..unable to speak</a:t>
            </a:r>
          </a:p>
          <a:p>
            <a:r>
              <a:rPr lang="en-GB" dirty="0" smtClean="0"/>
              <a:t>...reduced to permanent 2 yr. old</a:t>
            </a:r>
          </a:p>
          <a:p>
            <a:r>
              <a:rPr lang="en-GB" dirty="0" smtClean="0"/>
              <a:t>…dies in home for incapacitated</a:t>
            </a:r>
          </a:p>
        </p:txBody>
      </p:sp>
    </p:spTree>
    <p:extLst>
      <p:ext uri="{BB962C8B-B14F-4D97-AF65-F5344CB8AC3E}">
        <p14:creationId xmlns:p14="http://schemas.microsoft.com/office/powerpoint/2010/main" val="76336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ortrait Of The Kennedy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294"/>
            <a:ext cx="12129247" cy="703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87665" y="1828980"/>
            <a:ext cx="5966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45021" y="1569362"/>
            <a:ext cx="11865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Kathleen</a:t>
            </a:r>
          </a:p>
          <a:p>
            <a:pPr algn="ctr"/>
            <a:r>
              <a:rPr lang="en-GB" dirty="0" smtClean="0"/>
              <a:t>(Kick)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84450" y="671815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Joe JR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411238" y="2178603"/>
            <a:ext cx="12811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Rosemary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396049" y="1327314"/>
            <a:ext cx="7152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dirty="0" smtClean="0"/>
              <a:t>Rose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99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207" y="113122"/>
            <a:ext cx="8911687" cy="1280890"/>
          </a:xfrm>
        </p:spPr>
        <p:txBody>
          <a:bodyPr/>
          <a:lstStyle/>
          <a:p>
            <a:r>
              <a:rPr lang="en-GB" dirty="0" smtClean="0"/>
              <a:t>Kathleen (“Kick”) Kennedy (1920-1948)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6223" y="923826"/>
            <a:ext cx="4235777" cy="5872899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education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…Catholic school. Loses faith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Joins Joe Snr UK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…..debutante of year 1938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…dates Duke of Devonshire (William Cavendish)</a:t>
            </a:r>
          </a:p>
          <a:p>
            <a:pPr lvl="1"/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Returns to US 1940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 Returns up 1944. Red Cross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….marries William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 Marchioness of Devonshire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……family disowns…English, ……Protestant</a:t>
            </a:r>
          </a:p>
          <a:p>
            <a:pPr marL="0" indent="0"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…only attendee Joe JR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713" y="2053194"/>
            <a:ext cx="3594847" cy="5082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529" y="1192305"/>
            <a:ext cx="269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Debutante of the year</a:t>
            </a:r>
          </a:p>
          <a:p>
            <a:pPr algn="ctr"/>
            <a:r>
              <a:rPr lang="en-GB" dirty="0" smtClean="0"/>
              <a:t>1938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5" y="2079813"/>
            <a:ext cx="4191841" cy="4889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7812" y="1138518"/>
            <a:ext cx="2350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Kathleen Red Cross</a:t>
            </a:r>
          </a:p>
          <a:p>
            <a:pPr algn="ctr"/>
            <a:r>
              <a:rPr lang="en-GB" dirty="0" smtClean="0"/>
              <a:t>1944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4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137" y="265522"/>
            <a:ext cx="8911687" cy="1280890"/>
          </a:xfrm>
        </p:spPr>
        <p:txBody>
          <a:bodyPr/>
          <a:lstStyle/>
          <a:p>
            <a:r>
              <a:rPr lang="en-GB" dirty="0" smtClean="0"/>
              <a:t>Preview : Module 6: A Nation Adrift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685716"/>
              </p:ext>
            </p:extLst>
          </p:nvPr>
        </p:nvGraphicFramePr>
        <p:xfrm>
          <a:off x="294443" y="1744193"/>
          <a:ext cx="11984854" cy="4952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72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5178231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042465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636807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7528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Great Society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1964-1968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19th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87765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 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1961-1972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2nd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90203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Republican Impasse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1969-1976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June 16th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88984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culture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1960’s and 1970’s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1960-1980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28th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25345"/>
                  </a:ext>
                </a:extLst>
              </a:tr>
              <a:tr h="89322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Humility Experiment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1976-1980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4th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8638" y="270538"/>
            <a:ext cx="8276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5: Leader of the Free World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21263"/>
              </p:ext>
            </p:extLst>
          </p:nvPr>
        </p:nvGraphicFramePr>
        <p:xfrm>
          <a:off x="142043" y="1242170"/>
          <a:ext cx="11984854" cy="561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372">
                  <a:extLst>
                    <a:ext uri="{9D8B030D-6E8A-4147-A177-3AD203B41FA5}">
                      <a16:colId xmlns:a16="http://schemas.microsoft.com/office/drawing/2014/main" val="4093556288"/>
                    </a:ext>
                  </a:extLst>
                </a:gridCol>
                <a:gridCol w="5178231">
                  <a:extLst>
                    <a:ext uri="{9D8B030D-6E8A-4147-A177-3AD203B41FA5}">
                      <a16:colId xmlns:a16="http://schemas.microsoft.com/office/drawing/2014/main" val="1218002973"/>
                    </a:ext>
                  </a:extLst>
                </a:gridCol>
                <a:gridCol w="2042465">
                  <a:extLst>
                    <a:ext uri="{9D8B030D-6E8A-4147-A177-3AD203B41FA5}">
                      <a16:colId xmlns:a16="http://schemas.microsoft.com/office/drawing/2014/main" val="3355094114"/>
                    </a:ext>
                  </a:extLst>
                </a:gridCol>
                <a:gridCol w="3861786">
                  <a:extLst>
                    <a:ext uri="{9D8B030D-6E8A-4147-A177-3AD203B41FA5}">
                      <a16:colId xmlns:a16="http://schemas.microsoft.com/office/drawing/2014/main" val="3864966894"/>
                    </a:ext>
                  </a:extLst>
                </a:gridCol>
              </a:tblGrid>
              <a:tr h="566280">
                <a:tc>
                  <a:txBody>
                    <a:bodyPr/>
                    <a:lstStyle/>
                    <a:p>
                      <a:r>
                        <a:rPr lang="en-GB" dirty="0" smtClean="0"/>
                        <a:t>Talk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Title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Time Period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Date of Talk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0900"/>
                  </a:ext>
                </a:extLst>
              </a:tr>
              <a:tr h="6694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Isolationism interrupted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1939-1941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4052"/>
                  </a:ext>
                </a:extLst>
              </a:tr>
              <a:tr h="7804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European War</a:t>
                      </a:r>
                      <a:endParaRPr lang="en-GB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1941-1945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3rd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55905"/>
                  </a:ext>
                </a:extLst>
              </a:tr>
              <a:tr h="8021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Pacific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1941-1945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February</a:t>
                      </a:r>
                      <a:r>
                        <a:rPr lang="en-GB" sz="2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17th</a:t>
                      </a:r>
                      <a:endParaRPr lang="en-GB" sz="2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191017"/>
                  </a:ext>
                </a:extLst>
              </a:tr>
              <a:tr h="79129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America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the Post War World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1945-1949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3rd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25345"/>
                  </a:ext>
                </a:extLst>
              </a:tr>
              <a:tr h="7943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 during the 1950’s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1950-1960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17th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48484"/>
                  </a:ext>
                </a:extLst>
              </a:tr>
              <a:tr h="65905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Cold War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1950-1960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31st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807227"/>
                  </a:ext>
                </a:extLst>
              </a:tr>
              <a:tr h="5528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Camelot…the Kennedy</a:t>
                      </a:r>
                      <a:r>
                        <a:rPr lang="en-GB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Years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1961-1963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7th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312337"/>
                  </a:ext>
                </a:extLst>
              </a:tr>
            </a:tbl>
          </a:graphicData>
        </a:graphic>
      </p:graphicFrame>
      <p:pic>
        <p:nvPicPr>
          <p:cNvPr id="7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10" y="1780674"/>
            <a:ext cx="751332" cy="6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9381" y="2470402"/>
            <a:ext cx="669862" cy="6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391" y="3284739"/>
            <a:ext cx="778118" cy="7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421" y="4088893"/>
            <a:ext cx="778118" cy="7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419" y="4910596"/>
            <a:ext cx="778118" cy="7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ipart - Simple Red Check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348" y="5681560"/>
            <a:ext cx="778118" cy="7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281" y="7277315"/>
            <a:ext cx="5154796" cy="10042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John and Jackie Kennedy with John Connally in Auto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5" y="1120588"/>
            <a:ext cx="12048975" cy="5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4281" y="0"/>
            <a:ext cx="8771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Dallas 11 29 AM November 22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1963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America’s most popular President &amp; wife Jackie motorcade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Civil Rights reforms in South with VP Johnson in car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8683" y="6060143"/>
            <a:ext cx="53447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 minute later he will be dead</a:t>
            </a:r>
          </a:p>
        </p:txBody>
      </p:sp>
    </p:spTree>
    <p:extLst>
      <p:ext uri="{BB962C8B-B14F-4D97-AF65-F5344CB8AC3E}">
        <p14:creationId xmlns:p14="http://schemas.microsoft.com/office/powerpoint/2010/main" val="39231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71" y="394448"/>
            <a:ext cx="9622023" cy="89647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Talk 36: Camelot: The Kennedy Years 1960-1963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35" y="1066799"/>
            <a:ext cx="8915400" cy="447338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Kennedy family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Rise to power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Limits of Office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Crisis and Recovery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Last days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788" y="6140285"/>
            <a:ext cx="12043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Reading: Robert 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Dallek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John Kennedy: An Unfinished Life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701" y="3170086"/>
            <a:ext cx="8911687" cy="1280890"/>
          </a:xfrm>
        </p:spPr>
        <p:txBody>
          <a:bodyPr/>
          <a:lstStyle/>
          <a:p>
            <a:pPr algn="ctr"/>
            <a:r>
              <a:rPr lang="en-GB" dirty="0" smtClean="0"/>
              <a:t>The Kennedy Family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94439</TotalTime>
  <Words>693</Words>
  <Application>Microsoft Office PowerPoint</Application>
  <PresentationFormat>Widescreen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Wisp</vt:lpstr>
      <vt:lpstr>Welcome to US History Talks</vt:lpstr>
      <vt:lpstr>Preview : Module 6: A Nation Adrift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Talk 36: Camelot: The Kennedy Years 1960-1963</vt:lpstr>
      <vt:lpstr>The Kennedy Family</vt:lpstr>
      <vt:lpstr>Origins</vt:lpstr>
      <vt:lpstr>Joe Kennedy(1888-1969)</vt:lpstr>
      <vt:lpstr>Kennedy Family 1938….”American Royalty”</vt:lpstr>
      <vt:lpstr>Joe Kennedy Jnr (1915-1944)</vt:lpstr>
      <vt:lpstr>PowerPoint Presentation</vt:lpstr>
      <vt:lpstr>Rosemary Kennedy (1918-2005)</vt:lpstr>
      <vt:lpstr>PowerPoint Presentation</vt:lpstr>
      <vt:lpstr>Kathleen (“Kick”) Kennedy (1920-1948)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America</dc:title>
  <dc:creator>Stephen</dc:creator>
  <cp:lastModifiedBy>Stephen</cp:lastModifiedBy>
  <cp:revision>2579</cp:revision>
  <dcterms:created xsi:type="dcterms:W3CDTF">2023-02-02T12:46:22Z</dcterms:created>
  <dcterms:modified xsi:type="dcterms:W3CDTF">2025-04-07T16:04:48Z</dcterms:modified>
</cp:coreProperties>
</file>